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1" r:id="rId10"/>
    <p:sldId id="260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828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288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051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9832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8100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6012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5904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176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9406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012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2870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68B35-66A9-42DC-AC88-FB2574C91A84}" type="datetimeFigureOut">
              <a:rPr lang="ru-RU" smtClean="0"/>
              <a:t>13.04.2024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914EA-2F3B-4109-8903-3A47DCCDF1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377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olframalpha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Математика бот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Фархутдинова Екатерина, 9 класс.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8736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Возможности в будущем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Распознавание большего количества примеров и уравнений</a:t>
            </a:r>
          </a:p>
          <a:p>
            <a:r>
              <a:rPr lang="ru-RU" dirty="0" smtClean="0"/>
              <a:t>Добавление новых функций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5161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</a:t>
            </a:r>
            <a:r>
              <a:rPr lang="ru-RU" dirty="0" smtClean="0"/>
              <a:t>оздания </a:t>
            </a:r>
            <a:r>
              <a:rPr lang="ru-RU" b="1" dirty="0"/>
              <a:t>телеграмм </a:t>
            </a:r>
            <a:r>
              <a:rPr lang="ru-RU" b="1" dirty="0" smtClean="0"/>
              <a:t>бота</a:t>
            </a:r>
            <a:r>
              <a:rPr lang="ru-RU" dirty="0" smtClean="0"/>
              <a:t>, </a:t>
            </a:r>
            <a:r>
              <a:rPr lang="ru-RU" dirty="0"/>
              <a:t>с целью помощи в решение математический примеров и уравнений. </a:t>
            </a:r>
            <a:endParaRPr lang="ru-RU" dirty="0" smtClean="0"/>
          </a:p>
          <a:p>
            <a:r>
              <a:rPr lang="ru-RU" dirty="0" smtClean="0"/>
              <a:t>Целевая аудитория – </a:t>
            </a:r>
            <a:r>
              <a:rPr lang="ru-RU" b="1" dirty="0" smtClean="0"/>
              <a:t>школьники и студенты</a:t>
            </a:r>
            <a:r>
              <a:rPr lang="ru-RU" dirty="0" smtClean="0"/>
              <a:t>, у которых есть затруднения в математике.</a:t>
            </a:r>
          </a:p>
          <a:p>
            <a:r>
              <a:rPr lang="ru-RU" dirty="0" smtClean="0"/>
              <a:t>Бот должен быть написан на </a:t>
            </a:r>
            <a:r>
              <a:rPr lang="en-US" b="1" dirty="0" smtClean="0"/>
              <a:t>python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564846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Изучить библиотеки </a:t>
            </a:r>
            <a:r>
              <a:rPr lang="en-US" i="1" dirty="0" smtClean="0"/>
              <a:t>python</a:t>
            </a:r>
            <a:r>
              <a:rPr lang="ru-RU" i="1" dirty="0" smtClean="0"/>
              <a:t>-</a:t>
            </a:r>
            <a:r>
              <a:rPr lang="en-US" i="1" dirty="0"/>
              <a:t>telegram</a:t>
            </a:r>
            <a:r>
              <a:rPr lang="ru-RU" i="1" dirty="0" smtClean="0"/>
              <a:t>-</a:t>
            </a:r>
            <a:r>
              <a:rPr lang="en-US" i="1" dirty="0" smtClean="0"/>
              <a:t>bot</a:t>
            </a:r>
            <a:r>
              <a:rPr lang="ru-RU" i="1" dirty="0"/>
              <a:t>, </a:t>
            </a:r>
            <a:r>
              <a:rPr lang="en-US" i="1" dirty="0"/>
              <a:t>requests</a:t>
            </a:r>
            <a:r>
              <a:rPr lang="ru-RU" i="1" dirty="0"/>
              <a:t>, </a:t>
            </a:r>
            <a:r>
              <a:rPr lang="en-US" i="1" dirty="0" err="1" smtClean="0"/>
              <a:t>SQLAlchemy</a:t>
            </a:r>
            <a:endParaRPr lang="ru-RU" dirty="0"/>
          </a:p>
          <a:p>
            <a:r>
              <a:rPr lang="ru-RU" dirty="0" smtClean="0"/>
              <a:t>Изучить </a:t>
            </a:r>
            <a:r>
              <a:rPr lang="en-US" i="1" dirty="0" smtClean="0"/>
              <a:t>Wolfram-</a:t>
            </a:r>
            <a:r>
              <a:rPr lang="en-US" i="1" dirty="0" err="1" smtClean="0"/>
              <a:t>api</a:t>
            </a:r>
            <a:endParaRPr lang="en-US" i="1" dirty="0" smtClean="0"/>
          </a:p>
          <a:p>
            <a:r>
              <a:rPr lang="ru-RU" dirty="0" smtClean="0"/>
              <a:t>Создать необходимые классы и функции</a:t>
            </a:r>
          </a:p>
          <a:p>
            <a:r>
              <a:rPr lang="ru-RU" dirty="0" smtClean="0"/>
              <a:t>Разработать базу данных</a:t>
            </a:r>
            <a:endParaRPr lang="en-US" dirty="0" smtClean="0"/>
          </a:p>
          <a:p>
            <a:r>
              <a:rPr lang="ru-RU" dirty="0" smtClean="0"/>
              <a:t>Подготовить необходимые файлы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7572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Обработчики команд 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/help, /start, /</a:t>
            </a:r>
            <a:r>
              <a:rPr lang="en-US" b="1" dirty="0" err="1" smtClean="0"/>
              <a:t>ask_sol</a:t>
            </a:r>
            <a:r>
              <a:rPr lang="en-US" b="1" dirty="0" smtClean="0"/>
              <a:t>, /training, /stop, </a:t>
            </a:r>
            <a:r>
              <a:rPr lang="en-US" b="1" smtClean="0"/>
              <a:t>/restart</a:t>
            </a:r>
            <a:endParaRPr lang="en-US" b="1" dirty="0" smtClean="0"/>
          </a:p>
          <a:p>
            <a:r>
              <a:rPr lang="ru-RU" dirty="0" smtClean="0"/>
              <a:t>Обработчик сообщений </a:t>
            </a:r>
            <a:endParaRPr lang="en-US" dirty="0" smtClean="0"/>
          </a:p>
          <a:p>
            <a:r>
              <a:rPr lang="ru-RU" dirty="0" smtClean="0"/>
              <a:t>Основной файл программы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74184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Work_with_db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Функции взаимодействия с базой данных</a:t>
            </a:r>
          </a:p>
          <a:p>
            <a:r>
              <a:rPr lang="ru-RU" dirty="0" smtClean="0"/>
              <a:t>Извлекают информацию из таблиц</a:t>
            </a:r>
          </a:p>
          <a:p>
            <a:r>
              <a:rPr lang="ru-RU" dirty="0" smtClean="0"/>
              <a:t>Добавляют новые данные в </a:t>
            </a:r>
            <a:r>
              <a:rPr lang="ru-RU" dirty="0" err="1" smtClean="0"/>
              <a:t>бд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1885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Функции отвечают за решение примеров и уравнений</a:t>
            </a:r>
          </a:p>
          <a:p>
            <a:r>
              <a:rPr lang="ru-RU" dirty="0" smtClean="0"/>
              <a:t>Функция </a:t>
            </a:r>
            <a:r>
              <a:rPr lang="en-US" b="1" dirty="0"/>
              <a:t>get</a:t>
            </a:r>
            <a:r>
              <a:rPr lang="ru-RU" b="1" dirty="0"/>
              <a:t>_</a:t>
            </a:r>
            <a:r>
              <a:rPr lang="en-US" b="1" dirty="0"/>
              <a:t>solution</a:t>
            </a:r>
            <a:r>
              <a:rPr lang="ru-RU" b="1" dirty="0"/>
              <a:t>_</a:t>
            </a:r>
            <a:r>
              <a:rPr lang="en-US" b="1" dirty="0" smtClean="0"/>
              <a:t>wolfram</a:t>
            </a:r>
            <a:r>
              <a:rPr lang="ru-RU" b="1" dirty="0" smtClean="0"/>
              <a:t> </a:t>
            </a:r>
            <a:r>
              <a:rPr lang="ru-RU" dirty="0"/>
              <a:t>отправляет запрос на сайт </a:t>
            </a:r>
            <a:r>
              <a:rPr lang="ru-RU" u="sng" dirty="0">
                <a:hlinkClick r:id="rId2"/>
              </a:rPr>
              <a:t>https://www.wolframalpha.com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33333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Фабрика подключений к </a:t>
            </a:r>
            <a:r>
              <a:rPr lang="ru-RU" dirty="0" err="1" smtClean="0"/>
              <a:t>бд</a:t>
            </a:r>
            <a:endParaRPr lang="ru-RU" dirty="0" smtClean="0"/>
          </a:p>
          <a:p>
            <a:r>
              <a:rPr lang="ru-RU" dirty="0" smtClean="0"/>
              <a:t>Таблицы базы данных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254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390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13682" y="274321"/>
            <a:ext cx="2769597" cy="5830730"/>
          </a:xfrm>
          <a:prstGeom prst="rect">
            <a:avLst/>
          </a:prstGeom>
        </p:spPr>
      </p:pic>
      <p:pic>
        <p:nvPicPr>
          <p:cNvPr id="5" name="IMG_3907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590015" y="692330"/>
            <a:ext cx="2860439" cy="6021977"/>
          </a:xfrm>
          <a:prstGeom prst="rect">
            <a:avLst/>
          </a:prstGeom>
        </p:spPr>
      </p:pic>
      <p:pic>
        <p:nvPicPr>
          <p:cNvPr id="6" name="IMG_3908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657190" y="274321"/>
            <a:ext cx="2804595" cy="590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Я смогла справится с поставленными задачами и разработала полноценный чат бот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839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163</Words>
  <Application>Microsoft Office PowerPoint</Application>
  <PresentationFormat>Широкоэкранный</PresentationFormat>
  <Paragraphs>32</Paragraphs>
  <Slides>10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Математика бот</vt:lpstr>
      <vt:lpstr>Идея проекта</vt:lpstr>
      <vt:lpstr>Задачи</vt:lpstr>
      <vt:lpstr>Main</vt:lpstr>
      <vt:lpstr>Work_with_db</vt:lpstr>
      <vt:lpstr>Solution</vt:lpstr>
      <vt:lpstr>Db</vt:lpstr>
      <vt:lpstr>Презентация PowerPoint</vt:lpstr>
      <vt:lpstr>Вывод</vt:lpstr>
      <vt:lpstr>Возможности в будущем</vt:lpstr>
    </vt:vector>
  </TitlesOfParts>
  <Company>Филиал Печорская ГРЭС АО ИнтерРАО - Электрогенерация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Математика бот</dc:title>
  <dc:creator>Катерина</dc:creator>
  <cp:lastModifiedBy>Катерина</cp:lastModifiedBy>
  <cp:revision>8</cp:revision>
  <dcterms:created xsi:type="dcterms:W3CDTF">2024-03-31T09:41:06Z</dcterms:created>
  <dcterms:modified xsi:type="dcterms:W3CDTF">2024-04-13T18:23:10Z</dcterms:modified>
</cp:coreProperties>
</file>

<file path=docProps/thumbnail.jpeg>
</file>